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8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5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5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1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55BE-EE44-43F8-890C-CCFB2DCDAFB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04C16-CFB3-4406-B650-F0B520F9F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3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9481" y="4505469"/>
            <a:ext cx="7583606" cy="263401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Вправи </a:t>
            </a:r>
            <a:br>
              <a:rPr lang="uk-UA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розвитку </a:t>
            </a:r>
            <a:br>
              <a:rPr lang="uk-UA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пам’яті</a:t>
            </a:r>
            <a:r>
              <a:rPr lang="uk-UA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9481" y="4872251"/>
            <a:ext cx="7965744" cy="104746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дітьми з особливими потребами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7637" y="4693893"/>
            <a:ext cx="2459213" cy="21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00078 0.02106 " pathEditMode="relative" rAng="0" ptsTypes="AA">
                                      <p:cBhvr>
                                        <p:cTn id="2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3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2" y="365125"/>
            <a:ext cx="9661478" cy="1095185"/>
          </a:xfrm>
        </p:spPr>
        <p:txBody>
          <a:bodyPr>
            <a:prstTxWarp prst="textCurveDown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 цю пару предметів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4531" t="36952" r="73881" b="36163"/>
          <a:stretch/>
        </p:blipFill>
        <p:spPr>
          <a:xfrm>
            <a:off x="4831307" y="2538483"/>
            <a:ext cx="2729553" cy="2565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3991" y="4899546"/>
            <a:ext cx="2225516" cy="19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1.00834 0.01851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5" y="556194"/>
            <a:ext cx="8748216" cy="835878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ці предмети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6831" t="34883" r="51107" b="36478"/>
          <a:stretch/>
        </p:blipFill>
        <p:spPr>
          <a:xfrm>
            <a:off x="1569493" y="1596788"/>
            <a:ext cx="2402006" cy="223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3583" t="65124" r="73880" b="3878"/>
          <a:stretch/>
        </p:blipFill>
        <p:spPr>
          <a:xfrm>
            <a:off x="3261814" y="4026089"/>
            <a:ext cx="2429302" cy="219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7306" t="66304" r="51107" b="5229"/>
          <a:stretch/>
        </p:blipFill>
        <p:spPr>
          <a:xfrm>
            <a:off x="7001300" y="4026089"/>
            <a:ext cx="2415655" cy="219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4531" t="36952" r="73881" b="36163"/>
          <a:stretch/>
        </p:blipFill>
        <p:spPr>
          <a:xfrm>
            <a:off x="5773001" y="1589964"/>
            <a:ext cx="2456597" cy="223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6404" y="4533544"/>
            <a:ext cx="2413721" cy="212407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290781" y="1228299"/>
            <a:ext cx="3452884" cy="2797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5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917481"/>
            <a:ext cx="11012606" cy="2248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 будиночок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502" t="68582" r="25961" b="6746"/>
          <a:stretch/>
        </p:blipFill>
        <p:spPr>
          <a:xfrm>
            <a:off x="4176215" y="2270090"/>
            <a:ext cx="3002508" cy="2473420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305" y="4544703"/>
            <a:ext cx="2459213" cy="21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7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5131"/>
            <a:ext cx="10515600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цей будиночок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977" t="37901" r="26199" b="38060"/>
          <a:stretch/>
        </p:blipFill>
        <p:spPr>
          <a:xfrm>
            <a:off x="1584846" y="2018376"/>
            <a:ext cx="2536777" cy="2034865"/>
          </a:xfrm>
          <a:prstGeom prst="ellipse">
            <a:avLst/>
          </a:prstGeom>
          <a:ln>
            <a:solidFill>
              <a:srgbClr val="00B0F0"/>
            </a:solidFill>
          </a:ln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75462" t="37606" r="2713" b="38039"/>
          <a:stretch/>
        </p:blipFill>
        <p:spPr>
          <a:xfrm>
            <a:off x="3243619" y="4161389"/>
            <a:ext cx="2356513" cy="2019871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51502" t="69215" r="26199" b="6746"/>
          <a:stretch/>
        </p:blipFill>
        <p:spPr>
          <a:xfrm>
            <a:off x="5568286" y="2024695"/>
            <a:ext cx="2415654" cy="2136694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4513" t="69215" r="2714" b="6430"/>
          <a:stretch/>
        </p:blipFill>
        <p:spPr>
          <a:xfrm>
            <a:off x="6871647" y="4161389"/>
            <a:ext cx="2340591" cy="2060813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8279" y="4517410"/>
            <a:ext cx="2413721" cy="212407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049671" y="1636913"/>
            <a:ext cx="3452884" cy="2797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5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678" y="365126"/>
            <a:ext cx="8474121" cy="1054241"/>
          </a:xfrm>
        </p:spPr>
        <p:txBody>
          <a:bodyPr>
            <a:prstTxWarp prst="textInflateBottom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 малюнок</a:t>
            </a:r>
            <a:endParaRPr lang="ru-RU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74513" t="9751" r="5797" b="65894"/>
          <a:stretch/>
        </p:blipFill>
        <p:spPr>
          <a:xfrm>
            <a:off x="4722125" y="2456596"/>
            <a:ext cx="3016156" cy="24565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305" y="4544703"/>
            <a:ext cx="2459213" cy="21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4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6176"/>
            <a:ext cx="10515600" cy="1325563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малюнок, який ти запам’ятав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53163" t="37585" r="26910" b="35529"/>
          <a:stretch/>
        </p:blipFill>
        <p:spPr>
          <a:xfrm>
            <a:off x="2574877" y="1798792"/>
            <a:ext cx="2350827" cy="2007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76886" t="37585" r="3661" b="36478"/>
          <a:stretch/>
        </p:blipFill>
        <p:spPr>
          <a:xfrm>
            <a:off x="6096000" y="1699149"/>
            <a:ext cx="2202977" cy="1988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52926" t="69215" r="27147" b="3899"/>
          <a:stretch/>
        </p:blipFill>
        <p:spPr>
          <a:xfrm>
            <a:off x="3485295" y="4135273"/>
            <a:ext cx="2374711" cy="216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77479" t="70286" r="4137" b="4215"/>
          <a:stretch/>
        </p:blipFill>
        <p:spPr>
          <a:xfrm>
            <a:off x="7410734" y="4135273"/>
            <a:ext cx="2374711" cy="1989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222878" y="1399810"/>
            <a:ext cx="3054823" cy="258760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6458" y="4544676"/>
            <a:ext cx="2459213" cy="21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Times New Roman</vt:lpstr>
      <vt:lpstr>Тема Office</vt:lpstr>
      <vt:lpstr>Вправи  для розвитку  пам’яті </vt:lpstr>
      <vt:lpstr>Запам’ятай цю пару предметів</vt:lpstr>
      <vt:lpstr>Знайди ці предмети</vt:lpstr>
      <vt:lpstr>Запам’ятай будиночок</vt:lpstr>
      <vt:lpstr>Знайди цей будиночок</vt:lpstr>
      <vt:lpstr>Запам’ятай малюнок</vt:lpstr>
      <vt:lpstr>Знайди малюнок, який ти запам’ятав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2015-03-24T09:13:25Z</dcterms:created>
  <dcterms:modified xsi:type="dcterms:W3CDTF">2015-03-24T11:11:46Z</dcterms:modified>
</cp:coreProperties>
</file>